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82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mardi, </a:t>
            </a:r>
            <a:r>
              <a:rPr lang="fr-FR" sz="380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3800" smtClean="0">
                <a:solidFill>
                  <a:schemeClr val="bg1"/>
                </a:solidFill>
                <a:latin typeface="Kristen ITC" pitchFamily="66" charset="0"/>
              </a:rPr>
              <a:t>25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septembre 2012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2260" y="2678222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Identify subjects </a:t>
            </a:r>
            <a:r>
              <a:rPr lang="en-US" sz="2800" dirty="0" smtClean="0">
                <a:latin typeface="Kristen ITC" pitchFamily="66" charset="0"/>
              </a:rPr>
              <a:t>and verbs in French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798" y="35814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Understand and use French subject pronouns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6061" y="4648200"/>
            <a:ext cx="8785539" cy="5078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700" dirty="0" smtClean="0">
                <a:latin typeface="Kristen ITC" pitchFamily="66" charset="0"/>
              </a:rPr>
              <a:t>Compare greetings in France, </a:t>
            </a:r>
            <a:r>
              <a:rPr lang="en-US" sz="2700" dirty="0" err="1" smtClean="0">
                <a:latin typeface="Kristen ITC" pitchFamily="66" charset="0"/>
              </a:rPr>
              <a:t>Sénégal</a:t>
            </a:r>
            <a:r>
              <a:rPr lang="en-US" sz="2700" dirty="0" smtClean="0">
                <a:latin typeface="Kristen ITC" pitchFamily="66" charset="0"/>
              </a:rPr>
              <a:t>, and the U.S.</a:t>
            </a:r>
            <a:endParaRPr lang="en-US" sz="27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1919" y="56388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Talk about things in the classroom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</TotalTime>
  <Words>44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92</cp:revision>
  <dcterms:created xsi:type="dcterms:W3CDTF">2011-09-14T23:22:57Z</dcterms:created>
  <dcterms:modified xsi:type="dcterms:W3CDTF">2012-09-25T11:23:05Z</dcterms:modified>
</cp:coreProperties>
</file>